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18288000" cy="10287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8/19/2022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8/19/2022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8/19/2022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836728" y="7089026"/>
            <a:ext cx="3247643" cy="319796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436710" y="3"/>
            <a:ext cx="4851289" cy="3295956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5085749"/>
            <a:ext cx="6643680" cy="5201250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3"/>
            <a:ext cx="2564297" cy="381597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2354" y="952773"/>
            <a:ext cx="17383291" cy="868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sco.com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cisco.com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00" y="8026765"/>
            <a:ext cx="44132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i="1" spc="-320" dirty="0">
                <a:latin typeface="Palatino Linotype"/>
                <a:cs typeface="Palatino Linotype"/>
              </a:rPr>
              <a:t>T</a:t>
            </a:r>
            <a:r>
              <a:rPr sz="4800" i="1" spc="135" dirty="0">
                <a:latin typeface="Palatino Linotype"/>
                <a:cs typeface="Palatino Linotype"/>
              </a:rPr>
              <a:t>a</a:t>
            </a:r>
            <a:r>
              <a:rPr sz="4800" i="1" spc="-15" dirty="0">
                <a:latin typeface="Palatino Linotype"/>
                <a:cs typeface="Palatino Linotype"/>
              </a:rPr>
              <a:t>h</a:t>
            </a:r>
            <a:r>
              <a:rPr sz="4800" i="1" spc="-150" dirty="0">
                <a:latin typeface="Palatino Linotype"/>
                <a:cs typeface="Palatino Linotype"/>
              </a:rPr>
              <a:t>i</a:t>
            </a:r>
            <a:r>
              <a:rPr sz="4800" i="1" spc="-70" dirty="0">
                <a:latin typeface="Palatino Linotype"/>
                <a:cs typeface="Palatino Linotype"/>
              </a:rPr>
              <a:t>r</a:t>
            </a:r>
            <a:r>
              <a:rPr sz="4800" i="1" spc="-340" dirty="0">
                <a:latin typeface="Palatino Linotype"/>
                <a:cs typeface="Palatino Linotype"/>
              </a:rPr>
              <a:t> </a:t>
            </a:r>
            <a:r>
              <a:rPr sz="4800" i="1" spc="-135" dirty="0">
                <a:latin typeface="Palatino Linotype"/>
                <a:cs typeface="Palatino Linotype"/>
              </a:rPr>
              <a:t>E</a:t>
            </a:r>
            <a:r>
              <a:rPr sz="4800" i="1" spc="-185" dirty="0">
                <a:latin typeface="Palatino Linotype"/>
                <a:cs typeface="Palatino Linotype"/>
              </a:rPr>
              <a:t>n</a:t>
            </a:r>
            <a:r>
              <a:rPr sz="4800" i="1" spc="-120" dirty="0">
                <a:latin typeface="Palatino Linotype"/>
                <a:cs typeface="Palatino Linotype"/>
              </a:rPr>
              <a:t>e</a:t>
            </a:r>
            <a:r>
              <a:rPr sz="4800" i="1" spc="-105" dirty="0">
                <a:latin typeface="Palatino Linotype"/>
                <a:cs typeface="Palatino Linotype"/>
              </a:rPr>
              <a:t>s</a:t>
            </a:r>
            <a:r>
              <a:rPr sz="4800" i="1" spc="-340" dirty="0">
                <a:latin typeface="Palatino Linotype"/>
                <a:cs typeface="Palatino Linotype"/>
              </a:rPr>
              <a:t> </a:t>
            </a:r>
            <a:r>
              <a:rPr sz="4800" i="1" spc="-130" dirty="0">
                <a:latin typeface="Palatino Linotype"/>
                <a:cs typeface="Palatino Linotype"/>
              </a:rPr>
              <a:t>K</a:t>
            </a:r>
            <a:r>
              <a:rPr sz="4800" i="1" spc="135" dirty="0">
                <a:latin typeface="Palatino Linotype"/>
                <a:cs typeface="Palatino Linotype"/>
              </a:rPr>
              <a:t>a</a:t>
            </a:r>
            <a:r>
              <a:rPr sz="4800" i="1" spc="-225" dirty="0">
                <a:latin typeface="Palatino Linotype"/>
                <a:cs typeface="Palatino Linotype"/>
              </a:rPr>
              <a:t>z</a:t>
            </a:r>
            <a:r>
              <a:rPr sz="4800" i="1" spc="135" dirty="0">
                <a:latin typeface="Palatino Linotype"/>
                <a:cs typeface="Palatino Linotype"/>
              </a:rPr>
              <a:t>a</a:t>
            </a:r>
            <a:r>
              <a:rPr sz="4800" i="1" spc="-185" dirty="0">
                <a:latin typeface="Palatino Linotype"/>
                <a:cs typeface="Palatino Linotype"/>
              </a:rPr>
              <a:t>n</a:t>
            </a:r>
            <a:r>
              <a:rPr sz="4800" i="1" spc="-210" dirty="0">
                <a:latin typeface="Palatino Linotype"/>
                <a:cs typeface="Palatino Linotype"/>
              </a:rPr>
              <a:t>ç</a:t>
            </a:r>
            <a:endParaRPr sz="48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6000" y="1638300"/>
            <a:ext cx="8622030" cy="6159828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 marR="5080">
              <a:lnSpc>
                <a:spcPts val="11960"/>
              </a:lnSpc>
              <a:spcBef>
                <a:spcPts val="740"/>
              </a:spcBef>
            </a:pPr>
            <a:r>
              <a:rPr lang="en-US" sz="7000" b="1" spc="-305" dirty="0" err="1">
                <a:latin typeface="Arial"/>
                <a:cs typeface="Arial"/>
              </a:rPr>
              <a:t>TechCareer</a:t>
            </a:r>
            <a:endParaRPr lang="tr-TR" sz="7000" b="1" spc="-305" dirty="0">
              <a:latin typeface="Arial"/>
              <a:cs typeface="Arial"/>
            </a:endParaRPr>
          </a:p>
          <a:p>
            <a:pPr marL="12700" marR="5080">
              <a:lnSpc>
                <a:spcPts val="11960"/>
              </a:lnSpc>
              <a:spcBef>
                <a:spcPts val="740"/>
              </a:spcBef>
            </a:pPr>
            <a:r>
              <a:rPr lang="en-US" sz="7000" b="1" spc="-305" dirty="0">
                <a:latin typeface="Arial"/>
                <a:cs typeface="Arial"/>
              </a:rPr>
              <a:t>Network Security </a:t>
            </a:r>
            <a:r>
              <a:rPr lang="en-US" sz="7000" b="1" spc="-305" dirty="0" err="1">
                <a:latin typeface="Arial"/>
                <a:cs typeface="Arial"/>
              </a:rPr>
              <a:t>Bitirme</a:t>
            </a:r>
            <a:r>
              <a:rPr lang="en-US" sz="7000" b="1" spc="-305" dirty="0">
                <a:latin typeface="Arial"/>
                <a:cs typeface="Arial"/>
              </a:rPr>
              <a:t> </a:t>
            </a:r>
            <a:r>
              <a:rPr lang="en-US" sz="7000" b="1" spc="-305" dirty="0" err="1">
                <a:latin typeface="Arial"/>
                <a:cs typeface="Arial"/>
              </a:rPr>
              <a:t>Projesi</a:t>
            </a:r>
            <a:r>
              <a:rPr lang="en-US" sz="7000" b="1" spc="-305" dirty="0">
                <a:latin typeface="Arial"/>
                <a:cs typeface="Arial"/>
              </a:rPr>
              <a:t> </a:t>
            </a:r>
            <a:r>
              <a:rPr lang="en-US" sz="7000" b="1" spc="-305" dirty="0" err="1">
                <a:latin typeface="Arial"/>
                <a:cs typeface="Arial"/>
              </a:rPr>
              <a:t>Sunumu</a:t>
            </a:r>
            <a:endParaRPr sz="70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56920" y="835612"/>
            <a:ext cx="1904946" cy="198902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9495332" y="0"/>
            <a:ext cx="8792845" cy="10287000"/>
            <a:chOff x="9495332" y="0"/>
            <a:chExt cx="8792845" cy="102870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95332" y="0"/>
              <a:ext cx="8537670" cy="760504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09017" y="6705372"/>
              <a:ext cx="2278982" cy="35816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55650" y="2473912"/>
            <a:ext cx="3451225" cy="216090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 marR="5080">
              <a:lnSpc>
                <a:spcPts val="8330"/>
              </a:lnSpc>
              <a:spcBef>
                <a:spcPts val="350"/>
              </a:spcBef>
            </a:pPr>
            <a:r>
              <a:rPr sz="7050" b="1" spc="-395" dirty="0">
                <a:latin typeface="Arial"/>
                <a:cs typeface="Arial"/>
              </a:rPr>
              <a:t>BEN </a:t>
            </a:r>
            <a:r>
              <a:rPr sz="7050" b="1" spc="-390" dirty="0">
                <a:latin typeface="Arial"/>
                <a:cs typeface="Arial"/>
              </a:rPr>
              <a:t> </a:t>
            </a:r>
            <a:r>
              <a:rPr sz="7050" b="1" spc="210" dirty="0">
                <a:latin typeface="Arial"/>
                <a:cs typeface="Arial"/>
              </a:rPr>
              <a:t>KİMİM</a:t>
            </a:r>
            <a:r>
              <a:rPr sz="7050" b="1" spc="-355" dirty="0">
                <a:latin typeface="Arial"/>
                <a:cs typeface="Arial"/>
              </a:rPr>
              <a:t> </a:t>
            </a:r>
            <a:r>
              <a:rPr sz="7050" b="1" spc="-865" dirty="0">
                <a:latin typeface="Arial"/>
                <a:cs typeface="Arial"/>
              </a:rPr>
              <a:t>?</a:t>
            </a:r>
            <a:endParaRPr sz="70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10418" y="2500886"/>
            <a:ext cx="5824220" cy="5226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100"/>
              </a:spcBef>
            </a:pPr>
            <a:r>
              <a:rPr sz="2500" spc="10" dirty="0">
                <a:latin typeface="Tahoma"/>
                <a:cs typeface="Tahoma"/>
              </a:rPr>
              <a:t>Ben Tahir </a:t>
            </a:r>
            <a:r>
              <a:rPr sz="2500" spc="5" dirty="0">
                <a:latin typeface="Tahoma"/>
                <a:cs typeface="Tahoma"/>
              </a:rPr>
              <a:t>Enes </a:t>
            </a:r>
            <a:r>
              <a:rPr sz="2500" dirty="0">
                <a:latin typeface="Tahoma"/>
                <a:cs typeface="Tahoma"/>
              </a:rPr>
              <a:t>Kazanç. </a:t>
            </a:r>
            <a:r>
              <a:rPr sz="2500" spc="-25" dirty="0">
                <a:latin typeface="Tahoma"/>
                <a:cs typeface="Tahoma"/>
              </a:rPr>
              <a:t>Dokuz </a:t>
            </a:r>
            <a:r>
              <a:rPr sz="2500" spc="10" dirty="0">
                <a:latin typeface="Tahoma"/>
                <a:cs typeface="Tahoma"/>
              </a:rPr>
              <a:t>Eylül </a:t>
            </a:r>
            <a:r>
              <a:rPr sz="2500" spc="15" dirty="0">
                <a:latin typeface="Tahoma"/>
                <a:cs typeface="Tahoma"/>
              </a:rPr>
              <a:t> Üniversitesi </a:t>
            </a:r>
            <a:r>
              <a:rPr sz="2500" spc="-10" dirty="0">
                <a:latin typeface="Tahoma"/>
                <a:cs typeface="Tahoma"/>
              </a:rPr>
              <a:t>Yönetim </a:t>
            </a:r>
            <a:r>
              <a:rPr sz="2500" spc="30" dirty="0">
                <a:latin typeface="Tahoma"/>
                <a:cs typeface="Tahoma"/>
              </a:rPr>
              <a:t>Bilişim </a:t>
            </a:r>
            <a:r>
              <a:rPr sz="2500" spc="20" dirty="0">
                <a:latin typeface="Tahoma"/>
                <a:cs typeface="Tahoma"/>
              </a:rPr>
              <a:t>Sistemleri </a:t>
            </a:r>
            <a:r>
              <a:rPr sz="2500" spc="25" dirty="0">
                <a:latin typeface="Tahoma"/>
                <a:cs typeface="Tahoma"/>
              </a:rPr>
              <a:t> </a:t>
            </a:r>
            <a:r>
              <a:rPr sz="2500" dirty="0">
                <a:latin typeface="Tahoma"/>
                <a:cs typeface="Tahoma"/>
              </a:rPr>
              <a:t>bölümünden </a:t>
            </a:r>
            <a:r>
              <a:rPr sz="2500" spc="15" dirty="0">
                <a:latin typeface="Tahoma"/>
                <a:cs typeface="Tahoma"/>
              </a:rPr>
              <a:t>bu </a:t>
            </a:r>
            <a:r>
              <a:rPr sz="2500" dirty="0">
                <a:latin typeface="Tahoma"/>
                <a:cs typeface="Tahoma"/>
              </a:rPr>
              <a:t>sene </a:t>
            </a:r>
            <a:r>
              <a:rPr sz="2500" spc="-15" dirty="0">
                <a:latin typeface="Tahoma"/>
                <a:cs typeface="Tahoma"/>
              </a:rPr>
              <a:t>mezun </a:t>
            </a:r>
            <a:r>
              <a:rPr sz="2500" spc="-10" dirty="0">
                <a:latin typeface="Tahoma"/>
                <a:cs typeface="Tahoma"/>
              </a:rPr>
              <a:t>oldum. </a:t>
            </a:r>
            <a:r>
              <a:rPr sz="2500" spc="50" dirty="0">
                <a:latin typeface="Tahoma"/>
                <a:cs typeface="Tahoma"/>
              </a:rPr>
              <a:t>Bir </a:t>
            </a:r>
            <a:r>
              <a:rPr sz="2500" spc="55" dirty="0">
                <a:latin typeface="Tahoma"/>
                <a:cs typeface="Tahoma"/>
              </a:rPr>
              <a:t> </a:t>
            </a:r>
            <a:r>
              <a:rPr sz="2500" spc="-5" dirty="0">
                <a:latin typeface="Tahoma"/>
                <a:cs typeface="Tahoma"/>
              </a:rPr>
              <a:t>seneye </a:t>
            </a:r>
            <a:r>
              <a:rPr sz="2500" spc="5" dirty="0">
                <a:latin typeface="Tahoma"/>
                <a:cs typeface="Tahoma"/>
              </a:rPr>
              <a:t>yakın zamandır </a:t>
            </a:r>
            <a:r>
              <a:rPr sz="2500" spc="30" dirty="0">
                <a:latin typeface="Tahoma"/>
                <a:cs typeface="Tahoma"/>
              </a:rPr>
              <a:t>siber </a:t>
            </a:r>
            <a:r>
              <a:rPr sz="2500" dirty="0">
                <a:latin typeface="Tahoma"/>
                <a:cs typeface="Tahoma"/>
              </a:rPr>
              <a:t>güvenlik </a:t>
            </a:r>
            <a:r>
              <a:rPr sz="2500" spc="5" dirty="0">
                <a:latin typeface="Tahoma"/>
                <a:cs typeface="Tahoma"/>
              </a:rPr>
              <a:t> </a:t>
            </a:r>
            <a:r>
              <a:rPr sz="2500" spc="10" dirty="0">
                <a:latin typeface="Tahoma"/>
                <a:cs typeface="Tahoma"/>
              </a:rPr>
              <a:t>alanına </a:t>
            </a:r>
            <a:r>
              <a:rPr sz="2500" spc="35" dirty="0">
                <a:latin typeface="Tahoma"/>
                <a:cs typeface="Tahoma"/>
              </a:rPr>
              <a:t>ilgi </a:t>
            </a:r>
            <a:r>
              <a:rPr sz="2500" spc="10" dirty="0">
                <a:latin typeface="Tahoma"/>
                <a:cs typeface="Tahoma"/>
              </a:rPr>
              <a:t>duyarak </a:t>
            </a:r>
            <a:r>
              <a:rPr sz="2500" dirty="0">
                <a:latin typeface="Tahoma"/>
                <a:cs typeface="Tahoma"/>
              </a:rPr>
              <a:t>kendimi </a:t>
            </a:r>
            <a:r>
              <a:rPr sz="2500" spc="15" dirty="0">
                <a:latin typeface="Tahoma"/>
                <a:cs typeface="Tahoma"/>
              </a:rPr>
              <a:t>bu </a:t>
            </a:r>
            <a:r>
              <a:rPr sz="2500" dirty="0">
                <a:latin typeface="Tahoma"/>
                <a:cs typeface="Tahoma"/>
              </a:rPr>
              <a:t>yönde </a:t>
            </a:r>
            <a:r>
              <a:rPr sz="2500" spc="5" dirty="0">
                <a:latin typeface="Tahoma"/>
                <a:cs typeface="Tahoma"/>
              </a:rPr>
              <a:t> </a:t>
            </a:r>
            <a:r>
              <a:rPr sz="2500" spc="10" dirty="0">
                <a:latin typeface="Tahoma"/>
                <a:cs typeface="Tahoma"/>
              </a:rPr>
              <a:t>geliştirmeye çalışıyorum. </a:t>
            </a:r>
            <a:r>
              <a:rPr sz="2500" spc="100" dirty="0">
                <a:latin typeface="Tahoma"/>
                <a:cs typeface="Tahoma"/>
              </a:rPr>
              <a:t>2021 </a:t>
            </a:r>
            <a:r>
              <a:rPr sz="2500" spc="-5" dirty="0">
                <a:latin typeface="Tahoma"/>
                <a:cs typeface="Tahoma"/>
              </a:rPr>
              <a:t>Ekim </a:t>
            </a:r>
            <a:r>
              <a:rPr sz="2500" dirty="0">
                <a:latin typeface="Tahoma"/>
                <a:cs typeface="Tahoma"/>
              </a:rPr>
              <a:t> </a:t>
            </a:r>
            <a:r>
              <a:rPr sz="2500" spc="5" dirty="0">
                <a:latin typeface="Tahoma"/>
                <a:cs typeface="Tahoma"/>
              </a:rPr>
              <a:t>ayında </a:t>
            </a:r>
            <a:r>
              <a:rPr sz="2500" spc="10" dirty="0">
                <a:latin typeface="Tahoma"/>
                <a:cs typeface="Tahoma"/>
              </a:rPr>
              <a:t>Akbank </a:t>
            </a:r>
            <a:r>
              <a:rPr sz="2500" spc="30" dirty="0">
                <a:latin typeface="Tahoma"/>
                <a:cs typeface="Tahoma"/>
              </a:rPr>
              <a:t>Siber </a:t>
            </a:r>
            <a:r>
              <a:rPr sz="2500" dirty="0">
                <a:latin typeface="Tahoma"/>
                <a:cs typeface="Tahoma"/>
              </a:rPr>
              <a:t>Güvenlik </a:t>
            </a:r>
            <a:r>
              <a:rPr sz="2500" spc="25" dirty="0">
                <a:latin typeface="Tahoma"/>
                <a:cs typeface="Tahoma"/>
              </a:rPr>
              <a:t>Analisti </a:t>
            </a:r>
            <a:r>
              <a:rPr sz="2500" spc="30" dirty="0">
                <a:latin typeface="Tahoma"/>
                <a:cs typeface="Tahoma"/>
              </a:rPr>
              <a:t> </a:t>
            </a:r>
            <a:r>
              <a:rPr sz="2500" spc="15" dirty="0">
                <a:latin typeface="Tahoma"/>
                <a:cs typeface="Tahoma"/>
              </a:rPr>
              <a:t>programına</a:t>
            </a:r>
            <a:r>
              <a:rPr sz="2500" spc="-170" dirty="0">
                <a:latin typeface="Tahoma"/>
                <a:cs typeface="Tahoma"/>
              </a:rPr>
              <a:t> </a:t>
            </a:r>
            <a:r>
              <a:rPr sz="2500" spc="15" dirty="0">
                <a:latin typeface="Tahoma"/>
                <a:cs typeface="Tahoma"/>
              </a:rPr>
              <a:t>katılarak</a:t>
            </a:r>
            <a:r>
              <a:rPr sz="2500" spc="-165" dirty="0">
                <a:latin typeface="Tahoma"/>
                <a:cs typeface="Tahoma"/>
              </a:rPr>
              <a:t> </a:t>
            </a:r>
            <a:r>
              <a:rPr sz="2500" spc="80" dirty="0">
                <a:latin typeface="Tahoma"/>
                <a:cs typeface="Tahoma"/>
              </a:rPr>
              <a:t>6</a:t>
            </a:r>
            <a:r>
              <a:rPr sz="2500" spc="-170" dirty="0">
                <a:latin typeface="Tahoma"/>
                <a:cs typeface="Tahoma"/>
              </a:rPr>
              <a:t> </a:t>
            </a:r>
            <a:r>
              <a:rPr sz="2500" spc="5" dirty="0">
                <a:latin typeface="Tahoma"/>
                <a:cs typeface="Tahoma"/>
              </a:rPr>
              <a:t>ay</a:t>
            </a:r>
            <a:r>
              <a:rPr sz="2500" spc="-165" dirty="0">
                <a:latin typeface="Tahoma"/>
                <a:cs typeface="Tahoma"/>
              </a:rPr>
              <a:t> </a:t>
            </a:r>
            <a:r>
              <a:rPr sz="2500" spc="15" dirty="0">
                <a:latin typeface="Tahoma"/>
                <a:cs typeface="Tahoma"/>
              </a:rPr>
              <a:t>boyunca</a:t>
            </a:r>
            <a:r>
              <a:rPr sz="2500" spc="-165" dirty="0">
                <a:latin typeface="Tahoma"/>
                <a:cs typeface="Tahoma"/>
              </a:rPr>
              <a:t> </a:t>
            </a:r>
            <a:r>
              <a:rPr sz="2500" spc="5" dirty="0">
                <a:latin typeface="Tahoma"/>
                <a:cs typeface="Tahoma"/>
              </a:rPr>
              <a:t>eğitim </a:t>
            </a:r>
            <a:r>
              <a:rPr sz="2500" spc="-770" dirty="0">
                <a:latin typeface="Tahoma"/>
                <a:cs typeface="Tahoma"/>
              </a:rPr>
              <a:t> </a:t>
            </a:r>
            <a:r>
              <a:rPr sz="2500" spc="10" dirty="0">
                <a:latin typeface="Tahoma"/>
                <a:cs typeface="Tahoma"/>
              </a:rPr>
              <a:t>aldım </a:t>
            </a:r>
            <a:r>
              <a:rPr sz="2500" spc="-25" dirty="0">
                <a:latin typeface="Tahoma"/>
                <a:cs typeface="Tahoma"/>
              </a:rPr>
              <a:t>ve </a:t>
            </a:r>
            <a:r>
              <a:rPr sz="2500" spc="15" dirty="0">
                <a:latin typeface="Tahoma"/>
                <a:cs typeface="Tahoma"/>
              </a:rPr>
              <a:t>bu </a:t>
            </a:r>
            <a:r>
              <a:rPr sz="2500" spc="5" dirty="0">
                <a:latin typeface="Tahoma"/>
                <a:cs typeface="Tahoma"/>
              </a:rPr>
              <a:t>sayede </a:t>
            </a:r>
            <a:r>
              <a:rPr sz="2500" spc="40" dirty="0">
                <a:latin typeface="Tahoma"/>
                <a:cs typeface="Tahoma"/>
              </a:rPr>
              <a:t>bir </a:t>
            </a:r>
            <a:r>
              <a:rPr sz="2500" spc="-5" dirty="0">
                <a:latin typeface="Tahoma"/>
                <a:cs typeface="Tahoma"/>
              </a:rPr>
              <a:t>temel </a:t>
            </a:r>
            <a:r>
              <a:rPr sz="2500" spc="15" dirty="0">
                <a:latin typeface="Tahoma"/>
                <a:cs typeface="Tahoma"/>
              </a:rPr>
              <a:t>oluşturdum </a:t>
            </a:r>
            <a:r>
              <a:rPr sz="2500" spc="-770" dirty="0">
                <a:latin typeface="Tahoma"/>
                <a:cs typeface="Tahoma"/>
              </a:rPr>
              <a:t> </a:t>
            </a:r>
            <a:r>
              <a:rPr sz="2500" spc="5" dirty="0">
                <a:latin typeface="Tahoma"/>
                <a:cs typeface="Tahoma"/>
              </a:rPr>
              <a:t>daha </a:t>
            </a:r>
            <a:r>
              <a:rPr sz="2500" spc="20" dirty="0">
                <a:latin typeface="Tahoma"/>
                <a:cs typeface="Tahoma"/>
              </a:rPr>
              <a:t>sonrasında </a:t>
            </a:r>
            <a:r>
              <a:rPr sz="2500" spc="10" dirty="0">
                <a:latin typeface="Tahoma"/>
                <a:cs typeface="Tahoma"/>
              </a:rPr>
              <a:t>TechCareer </a:t>
            </a:r>
            <a:r>
              <a:rPr sz="2500" spc="-5" dirty="0">
                <a:latin typeface="Tahoma"/>
                <a:cs typeface="Tahoma"/>
              </a:rPr>
              <a:t>Network </a:t>
            </a:r>
            <a:r>
              <a:rPr sz="2500" dirty="0">
                <a:latin typeface="Tahoma"/>
                <a:cs typeface="Tahoma"/>
              </a:rPr>
              <a:t> </a:t>
            </a:r>
            <a:r>
              <a:rPr sz="2500" spc="25" dirty="0">
                <a:latin typeface="Tahoma"/>
                <a:cs typeface="Tahoma"/>
              </a:rPr>
              <a:t>Security </a:t>
            </a:r>
            <a:r>
              <a:rPr sz="2500" dirty="0">
                <a:latin typeface="Tahoma"/>
                <a:cs typeface="Tahoma"/>
              </a:rPr>
              <a:t>eğitimine </a:t>
            </a:r>
            <a:r>
              <a:rPr sz="2500" spc="15" dirty="0">
                <a:latin typeface="Tahoma"/>
                <a:cs typeface="Tahoma"/>
              </a:rPr>
              <a:t>katılarak </a:t>
            </a:r>
            <a:r>
              <a:rPr sz="2500" dirty="0">
                <a:latin typeface="Tahoma"/>
                <a:cs typeface="Tahoma"/>
              </a:rPr>
              <a:t>kendimi </a:t>
            </a:r>
            <a:r>
              <a:rPr sz="2500" spc="5" dirty="0">
                <a:latin typeface="Tahoma"/>
                <a:cs typeface="Tahoma"/>
              </a:rPr>
              <a:t> </a:t>
            </a:r>
            <a:r>
              <a:rPr sz="2500" spc="10" dirty="0">
                <a:latin typeface="Tahoma"/>
                <a:cs typeface="Tahoma"/>
              </a:rPr>
              <a:t>geliştirdim.</a:t>
            </a:r>
            <a:endParaRPr sz="2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521" y="3892059"/>
            <a:ext cx="12206856" cy="56070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6000" y="1664925"/>
            <a:ext cx="7935595" cy="9512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50" b="1" spc="-585" dirty="0">
                <a:latin typeface="Arial"/>
                <a:cs typeface="Arial"/>
              </a:rPr>
              <a:t>P</a:t>
            </a:r>
            <a:r>
              <a:rPr sz="6050" b="1" spc="55" dirty="0">
                <a:latin typeface="Arial"/>
                <a:cs typeface="Arial"/>
              </a:rPr>
              <a:t>r</a:t>
            </a:r>
            <a:r>
              <a:rPr sz="6050" b="1" spc="-360" dirty="0">
                <a:latin typeface="Arial"/>
                <a:cs typeface="Arial"/>
              </a:rPr>
              <a:t>o</a:t>
            </a:r>
            <a:r>
              <a:rPr sz="6050" b="1" spc="-85" dirty="0">
                <a:latin typeface="Arial"/>
                <a:cs typeface="Arial"/>
              </a:rPr>
              <a:t>j</a:t>
            </a:r>
            <a:r>
              <a:rPr sz="6050" b="1" spc="-204" dirty="0">
                <a:latin typeface="Arial"/>
                <a:cs typeface="Arial"/>
              </a:rPr>
              <a:t>e</a:t>
            </a:r>
            <a:r>
              <a:rPr sz="6050" b="1" spc="-225" dirty="0">
                <a:latin typeface="Arial"/>
                <a:cs typeface="Arial"/>
              </a:rPr>
              <a:t> </a:t>
            </a:r>
            <a:r>
              <a:rPr sz="6050" b="1" spc="155" dirty="0">
                <a:latin typeface="Arial"/>
                <a:cs typeface="Arial"/>
              </a:rPr>
              <a:t>1</a:t>
            </a:r>
            <a:r>
              <a:rPr sz="6050" b="1" spc="-225" dirty="0">
                <a:latin typeface="Arial"/>
                <a:cs typeface="Arial"/>
              </a:rPr>
              <a:t> </a:t>
            </a:r>
            <a:r>
              <a:rPr sz="6050" b="1" spc="550" dirty="0">
                <a:latin typeface="Arial"/>
                <a:cs typeface="Arial"/>
              </a:rPr>
              <a:t>-</a:t>
            </a:r>
            <a:r>
              <a:rPr sz="6050" b="1" spc="-225" dirty="0">
                <a:latin typeface="Arial"/>
                <a:cs typeface="Arial"/>
              </a:rPr>
              <a:t> </a:t>
            </a:r>
            <a:r>
              <a:rPr sz="6050" b="1" spc="-670" dirty="0">
                <a:latin typeface="Arial"/>
                <a:cs typeface="Arial"/>
              </a:rPr>
              <a:t>S</a:t>
            </a:r>
            <a:r>
              <a:rPr sz="6050" b="1" spc="215" dirty="0">
                <a:latin typeface="Arial"/>
                <a:cs typeface="Arial"/>
              </a:rPr>
              <a:t>t</a:t>
            </a:r>
            <a:r>
              <a:rPr sz="6050" b="1" spc="-225" dirty="0">
                <a:latin typeface="Arial"/>
                <a:cs typeface="Arial"/>
              </a:rPr>
              <a:t>a</a:t>
            </a:r>
            <a:r>
              <a:rPr sz="6050" b="1" spc="215" dirty="0">
                <a:latin typeface="Arial"/>
                <a:cs typeface="Arial"/>
              </a:rPr>
              <a:t>t</a:t>
            </a:r>
            <a:r>
              <a:rPr sz="6050" b="1" spc="-160" dirty="0">
                <a:latin typeface="Arial"/>
                <a:cs typeface="Arial"/>
              </a:rPr>
              <a:t>i</a:t>
            </a:r>
            <a:r>
              <a:rPr sz="6050" b="1" spc="-390" dirty="0">
                <a:latin typeface="Arial"/>
                <a:cs typeface="Arial"/>
              </a:rPr>
              <a:t>c</a:t>
            </a:r>
            <a:r>
              <a:rPr sz="6050" b="1" spc="-225" dirty="0">
                <a:latin typeface="Arial"/>
                <a:cs typeface="Arial"/>
              </a:rPr>
              <a:t> </a:t>
            </a:r>
            <a:r>
              <a:rPr sz="6050" b="1" spc="-615" dirty="0">
                <a:latin typeface="Arial"/>
                <a:cs typeface="Arial"/>
              </a:rPr>
              <a:t>R</a:t>
            </a:r>
            <a:r>
              <a:rPr sz="6050" b="1" spc="-360" dirty="0">
                <a:latin typeface="Arial"/>
                <a:cs typeface="Arial"/>
              </a:rPr>
              <a:t>o</a:t>
            </a:r>
            <a:r>
              <a:rPr sz="6050" b="1" spc="-245" dirty="0">
                <a:latin typeface="Arial"/>
                <a:cs typeface="Arial"/>
              </a:rPr>
              <a:t>u</a:t>
            </a:r>
            <a:r>
              <a:rPr sz="6050" b="1" spc="215" dirty="0">
                <a:latin typeface="Arial"/>
                <a:cs typeface="Arial"/>
              </a:rPr>
              <a:t>t</a:t>
            </a:r>
            <a:r>
              <a:rPr sz="6050" b="1" spc="-160" dirty="0">
                <a:latin typeface="Arial"/>
                <a:cs typeface="Arial"/>
              </a:rPr>
              <a:t>i</a:t>
            </a:r>
            <a:r>
              <a:rPr sz="6050" b="1" spc="-260" dirty="0">
                <a:latin typeface="Arial"/>
                <a:cs typeface="Arial"/>
              </a:rPr>
              <a:t>n</a:t>
            </a:r>
            <a:r>
              <a:rPr sz="6050" b="1" spc="-590" dirty="0">
                <a:latin typeface="Arial"/>
                <a:cs typeface="Arial"/>
              </a:rPr>
              <a:t>g</a:t>
            </a:r>
            <a:endParaRPr sz="605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339580" marR="5080">
              <a:lnSpc>
                <a:spcPct val="115300"/>
              </a:lnSpc>
              <a:spcBef>
                <a:spcPts val="100"/>
              </a:spcBef>
            </a:pPr>
            <a:r>
              <a:rPr spc="10" dirty="0"/>
              <a:t>Toplojiyi</a:t>
            </a:r>
            <a:r>
              <a:rPr spc="-150" dirty="0"/>
              <a:t> </a:t>
            </a:r>
            <a:r>
              <a:rPr spc="20" dirty="0"/>
              <a:t>oluşturduktan</a:t>
            </a:r>
            <a:r>
              <a:rPr spc="-150" dirty="0"/>
              <a:t> </a:t>
            </a:r>
            <a:r>
              <a:rPr spc="35" dirty="0"/>
              <a:t>sonra</a:t>
            </a:r>
            <a:r>
              <a:rPr spc="-145" dirty="0"/>
              <a:t> </a:t>
            </a:r>
            <a:r>
              <a:rPr spc="20" dirty="0"/>
              <a:t>gerekli</a:t>
            </a:r>
            <a:r>
              <a:rPr spc="-150" dirty="0"/>
              <a:t> </a:t>
            </a:r>
            <a:r>
              <a:rPr spc="5" dirty="0"/>
              <a:t>düzenlemeleri</a:t>
            </a:r>
            <a:r>
              <a:rPr spc="-145" dirty="0"/>
              <a:t> </a:t>
            </a:r>
            <a:r>
              <a:rPr spc="15" dirty="0"/>
              <a:t>yaparak </a:t>
            </a:r>
            <a:r>
              <a:rPr spc="-735" dirty="0"/>
              <a:t> </a:t>
            </a:r>
            <a:r>
              <a:rPr spc="25" dirty="0"/>
              <a:t>cihazların</a:t>
            </a:r>
            <a:r>
              <a:rPr spc="-155" dirty="0"/>
              <a:t> </a:t>
            </a:r>
            <a:r>
              <a:rPr spc="40" dirty="0"/>
              <a:t>Static</a:t>
            </a:r>
            <a:r>
              <a:rPr spc="-155" dirty="0"/>
              <a:t> </a:t>
            </a:r>
            <a:r>
              <a:rPr spc="5" dirty="0"/>
              <a:t>Routing</a:t>
            </a:r>
            <a:r>
              <a:rPr spc="-150" dirty="0"/>
              <a:t> </a:t>
            </a:r>
            <a:r>
              <a:rPr spc="25" dirty="0"/>
              <a:t>ile</a:t>
            </a:r>
            <a:r>
              <a:rPr spc="-155" dirty="0"/>
              <a:t> </a:t>
            </a:r>
            <a:r>
              <a:rPr spc="15" dirty="0"/>
              <a:t>haberleşmesini</a:t>
            </a:r>
            <a:r>
              <a:rPr spc="-150" dirty="0"/>
              <a:t> </a:t>
            </a:r>
            <a:r>
              <a:rPr spc="5" dirty="0"/>
              <a:t>sağladım.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779400" y="2217668"/>
            <a:ext cx="8123555" cy="297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37260">
              <a:lnSpc>
                <a:spcPct val="115300"/>
              </a:lnSpc>
              <a:spcBef>
                <a:spcPts val="100"/>
              </a:spcBef>
            </a:pPr>
            <a:r>
              <a:rPr sz="2400" spc="20" dirty="0">
                <a:latin typeface="Tahoma"/>
                <a:cs typeface="Tahoma"/>
              </a:rPr>
              <a:t>Laptop</a:t>
            </a:r>
            <a:r>
              <a:rPr sz="2400" spc="-145" dirty="0">
                <a:latin typeface="Tahoma"/>
                <a:cs typeface="Tahoma"/>
              </a:rPr>
              <a:t> </a:t>
            </a:r>
            <a:r>
              <a:rPr sz="2400" spc="20" dirty="0">
                <a:latin typeface="Tahoma"/>
                <a:cs typeface="Tahoma"/>
              </a:rPr>
              <a:t>cihazlarından</a:t>
            </a:r>
            <a:r>
              <a:rPr sz="2400" spc="-145" dirty="0">
                <a:latin typeface="Tahoma"/>
                <a:cs typeface="Tahoma"/>
              </a:rPr>
              <a:t> </a:t>
            </a:r>
            <a:r>
              <a:rPr sz="2400" spc="-10" dirty="0">
                <a:latin typeface="Tahoma"/>
                <a:cs typeface="Tahoma"/>
                <a:hlinkClick r:id="rId3"/>
              </a:rPr>
              <a:t>www.cisco.com</a:t>
            </a:r>
            <a:r>
              <a:rPr sz="2400" spc="-140" dirty="0">
                <a:latin typeface="Tahoma"/>
                <a:cs typeface="Tahoma"/>
                <a:hlinkClick r:id="rId3"/>
              </a:rPr>
              <a:t> </a:t>
            </a:r>
            <a:r>
              <a:rPr sz="2400" spc="25" dirty="0">
                <a:latin typeface="Tahoma"/>
                <a:cs typeface="Tahoma"/>
              </a:rPr>
              <a:t>aratıldığı</a:t>
            </a:r>
            <a:r>
              <a:rPr sz="2400" spc="-14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zaman </a:t>
            </a:r>
            <a:r>
              <a:rPr sz="2400" spc="-735" dirty="0">
                <a:latin typeface="Tahoma"/>
                <a:cs typeface="Tahoma"/>
              </a:rPr>
              <a:t> </a:t>
            </a:r>
            <a:r>
              <a:rPr sz="2400" spc="10" dirty="0">
                <a:latin typeface="Tahoma"/>
                <a:cs typeface="Tahoma"/>
              </a:rPr>
              <a:t>ekrana</a:t>
            </a:r>
            <a:r>
              <a:rPr sz="2400" spc="-160" dirty="0">
                <a:latin typeface="Tahoma"/>
                <a:cs typeface="Tahoma"/>
              </a:rPr>
              <a:t> </a:t>
            </a:r>
            <a:r>
              <a:rPr sz="2400" spc="30" dirty="0">
                <a:latin typeface="Tahoma"/>
                <a:cs typeface="Tahoma"/>
              </a:rPr>
              <a:t>doğru</a:t>
            </a:r>
            <a:r>
              <a:rPr sz="2400" spc="-155" dirty="0">
                <a:latin typeface="Tahoma"/>
                <a:cs typeface="Tahoma"/>
              </a:rPr>
              <a:t> </a:t>
            </a:r>
            <a:r>
              <a:rPr sz="2400" spc="10" dirty="0">
                <a:latin typeface="Tahoma"/>
                <a:cs typeface="Tahoma"/>
              </a:rPr>
              <a:t>yansımayı</a:t>
            </a:r>
            <a:r>
              <a:rPr sz="2400" spc="-155" dirty="0">
                <a:latin typeface="Tahoma"/>
                <a:cs typeface="Tahoma"/>
              </a:rPr>
              <a:t> </a:t>
            </a:r>
            <a:r>
              <a:rPr sz="2400" spc="10" dirty="0">
                <a:latin typeface="Tahoma"/>
                <a:cs typeface="Tahoma"/>
              </a:rPr>
              <a:t>sağlattım.</a:t>
            </a:r>
            <a:endParaRPr sz="2400">
              <a:latin typeface="Tahoma"/>
              <a:cs typeface="Tahoma"/>
            </a:endParaRPr>
          </a:p>
          <a:p>
            <a:pPr marL="12700" marR="5080">
              <a:lnSpc>
                <a:spcPct val="115300"/>
              </a:lnSpc>
            </a:pPr>
            <a:r>
              <a:rPr sz="2400" spc="5" dirty="0">
                <a:latin typeface="Tahoma"/>
                <a:cs typeface="Tahoma"/>
              </a:rPr>
              <a:t>Güvenliği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15" dirty="0">
                <a:latin typeface="Tahoma"/>
                <a:cs typeface="Tahoma"/>
              </a:rPr>
              <a:t>sağlamak</a:t>
            </a:r>
            <a:r>
              <a:rPr sz="2400" spc="-145" dirty="0">
                <a:latin typeface="Tahoma"/>
                <a:cs typeface="Tahoma"/>
              </a:rPr>
              <a:t> </a:t>
            </a:r>
            <a:r>
              <a:rPr sz="2400" spc="35" dirty="0">
                <a:latin typeface="Tahoma"/>
                <a:cs typeface="Tahoma"/>
              </a:rPr>
              <a:t>için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15" dirty="0">
                <a:latin typeface="Tahoma"/>
                <a:cs typeface="Tahoma"/>
              </a:rPr>
              <a:t>Switchde</a:t>
            </a:r>
            <a:r>
              <a:rPr sz="2400" spc="-145" dirty="0">
                <a:latin typeface="Tahoma"/>
                <a:cs typeface="Tahoma"/>
              </a:rPr>
              <a:t> </a:t>
            </a:r>
            <a:r>
              <a:rPr sz="2400" spc="45" dirty="0">
                <a:latin typeface="Tahoma"/>
                <a:cs typeface="Tahoma"/>
              </a:rPr>
              <a:t>MAC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30" dirty="0">
                <a:latin typeface="Tahoma"/>
                <a:cs typeface="Tahoma"/>
              </a:rPr>
              <a:t>adresi</a:t>
            </a:r>
            <a:r>
              <a:rPr sz="2400" spc="-145" dirty="0">
                <a:latin typeface="Tahoma"/>
                <a:cs typeface="Tahoma"/>
              </a:rPr>
              <a:t> </a:t>
            </a:r>
            <a:r>
              <a:rPr sz="2400" spc="10" dirty="0">
                <a:latin typeface="Tahoma"/>
                <a:cs typeface="Tahoma"/>
              </a:rPr>
              <a:t>üzerinden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40" dirty="0">
                <a:latin typeface="Tahoma"/>
                <a:cs typeface="Tahoma"/>
              </a:rPr>
              <a:t>Port </a:t>
            </a:r>
            <a:r>
              <a:rPr sz="2400" spc="-735" dirty="0">
                <a:latin typeface="Tahoma"/>
                <a:cs typeface="Tahoma"/>
              </a:rPr>
              <a:t> </a:t>
            </a:r>
            <a:r>
              <a:rPr sz="2400" spc="30" dirty="0">
                <a:latin typeface="Tahoma"/>
                <a:cs typeface="Tahoma"/>
              </a:rPr>
              <a:t>Security</a:t>
            </a:r>
            <a:r>
              <a:rPr sz="2400" spc="-160" dirty="0">
                <a:latin typeface="Tahoma"/>
                <a:cs typeface="Tahoma"/>
              </a:rPr>
              <a:t> </a:t>
            </a:r>
            <a:r>
              <a:rPr sz="2400" spc="20" dirty="0">
                <a:latin typeface="Tahoma"/>
                <a:cs typeface="Tahoma"/>
              </a:rPr>
              <a:t>sağladım</a:t>
            </a:r>
            <a:r>
              <a:rPr sz="2400" spc="-155" dirty="0">
                <a:latin typeface="Tahoma"/>
                <a:cs typeface="Tahoma"/>
              </a:rPr>
              <a:t> </a:t>
            </a:r>
            <a:r>
              <a:rPr sz="2400" spc="20" dirty="0">
                <a:latin typeface="Tahoma"/>
                <a:cs typeface="Tahoma"/>
              </a:rPr>
              <a:t>gerekli</a:t>
            </a:r>
            <a:r>
              <a:rPr sz="2400" spc="-155" dirty="0">
                <a:latin typeface="Tahoma"/>
                <a:cs typeface="Tahoma"/>
              </a:rPr>
              <a:t> </a:t>
            </a:r>
            <a:r>
              <a:rPr sz="2400" spc="10" dirty="0">
                <a:latin typeface="Tahoma"/>
                <a:cs typeface="Tahoma"/>
              </a:rPr>
              <a:t>olmayan</a:t>
            </a:r>
            <a:r>
              <a:rPr sz="2400" spc="-155" dirty="0">
                <a:latin typeface="Tahoma"/>
                <a:cs typeface="Tahoma"/>
              </a:rPr>
              <a:t> </a:t>
            </a:r>
            <a:r>
              <a:rPr sz="2400" spc="35" dirty="0">
                <a:latin typeface="Tahoma"/>
                <a:cs typeface="Tahoma"/>
              </a:rPr>
              <a:t>portları</a:t>
            </a:r>
            <a:r>
              <a:rPr sz="2400" spc="-15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kapattım.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00">
              <a:latin typeface="Tahoma"/>
              <a:cs typeface="Tahoma"/>
            </a:endParaRPr>
          </a:p>
          <a:p>
            <a:pPr marL="12700" marR="19685">
              <a:lnSpc>
                <a:spcPct val="115300"/>
              </a:lnSpc>
            </a:pPr>
            <a:r>
              <a:rPr sz="2400" spc="20" dirty="0">
                <a:latin typeface="Tahoma"/>
                <a:cs typeface="Tahoma"/>
              </a:rPr>
              <a:t>Ankara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-20" dirty="0">
                <a:latin typeface="Tahoma"/>
                <a:cs typeface="Tahoma"/>
              </a:rPr>
              <a:t>ve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10" dirty="0">
                <a:latin typeface="Tahoma"/>
                <a:cs typeface="Tahoma"/>
              </a:rPr>
              <a:t>İzmir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25" dirty="0">
                <a:latin typeface="Tahoma"/>
                <a:cs typeface="Tahoma"/>
              </a:rPr>
              <a:t>içerisinde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25" dirty="0">
                <a:latin typeface="Tahoma"/>
                <a:cs typeface="Tahoma"/>
              </a:rPr>
              <a:t>olan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30" dirty="0">
                <a:latin typeface="Tahoma"/>
                <a:cs typeface="Tahoma"/>
              </a:rPr>
              <a:t>cihazlar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15" dirty="0">
                <a:latin typeface="Tahoma"/>
                <a:cs typeface="Tahoma"/>
              </a:rPr>
              <a:t>İstanbula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50" dirty="0">
                <a:latin typeface="Tahoma"/>
                <a:cs typeface="Tahoma"/>
              </a:rPr>
              <a:t>tcp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-20" dirty="0">
                <a:latin typeface="Tahoma"/>
                <a:cs typeface="Tahoma"/>
              </a:rPr>
              <a:t>ve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20" dirty="0">
                <a:latin typeface="Tahoma"/>
                <a:cs typeface="Tahoma"/>
              </a:rPr>
              <a:t>udp </a:t>
            </a:r>
            <a:r>
              <a:rPr sz="2400" spc="-735" dirty="0">
                <a:latin typeface="Tahoma"/>
                <a:cs typeface="Tahoma"/>
              </a:rPr>
              <a:t> </a:t>
            </a:r>
            <a:r>
              <a:rPr sz="2400" spc="15" dirty="0">
                <a:latin typeface="Tahoma"/>
                <a:cs typeface="Tahoma"/>
              </a:rPr>
              <a:t>paketleri</a:t>
            </a:r>
            <a:r>
              <a:rPr sz="2400" spc="-160" dirty="0">
                <a:latin typeface="Tahoma"/>
                <a:cs typeface="Tahoma"/>
              </a:rPr>
              <a:t> </a:t>
            </a:r>
            <a:r>
              <a:rPr sz="2400" spc="15" dirty="0">
                <a:latin typeface="Tahoma"/>
                <a:cs typeface="Tahoma"/>
              </a:rPr>
              <a:t>gönderebiliyor.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862121" y="7346609"/>
            <a:ext cx="2425877" cy="29403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62121" y="7346608"/>
            <a:ext cx="2425877" cy="294039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912" y="4388669"/>
            <a:ext cx="12004308" cy="552713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16000" y="1664923"/>
            <a:ext cx="7875905" cy="9512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50" b="1" spc="-585" dirty="0">
                <a:latin typeface="Arial"/>
                <a:cs typeface="Arial"/>
              </a:rPr>
              <a:t>P</a:t>
            </a:r>
            <a:r>
              <a:rPr sz="6050" b="1" spc="55" dirty="0">
                <a:latin typeface="Arial"/>
                <a:cs typeface="Arial"/>
              </a:rPr>
              <a:t>r</a:t>
            </a:r>
            <a:r>
              <a:rPr sz="6050" b="1" spc="-360" dirty="0">
                <a:latin typeface="Arial"/>
                <a:cs typeface="Arial"/>
              </a:rPr>
              <a:t>o</a:t>
            </a:r>
            <a:r>
              <a:rPr sz="6050" b="1" spc="-85" dirty="0">
                <a:latin typeface="Arial"/>
                <a:cs typeface="Arial"/>
              </a:rPr>
              <a:t>j</a:t>
            </a:r>
            <a:r>
              <a:rPr sz="6050" b="1" spc="-204" dirty="0">
                <a:latin typeface="Arial"/>
                <a:cs typeface="Arial"/>
              </a:rPr>
              <a:t>e</a:t>
            </a:r>
            <a:r>
              <a:rPr sz="6050" b="1" spc="-225" dirty="0">
                <a:latin typeface="Arial"/>
                <a:cs typeface="Arial"/>
              </a:rPr>
              <a:t> </a:t>
            </a:r>
            <a:r>
              <a:rPr sz="6050" b="1" spc="155" dirty="0">
                <a:latin typeface="Arial"/>
                <a:cs typeface="Arial"/>
              </a:rPr>
              <a:t>2</a:t>
            </a:r>
            <a:r>
              <a:rPr sz="6050" b="1" spc="-225" dirty="0">
                <a:latin typeface="Arial"/>
                <a:cs typeface="Arial"/>
              </a:rPr>
              <a:t> </a:t>
            </a:r>
            <a:r>
              <a:rPr sz="6050" b="1" spc="550" dirty="0">
                <a:latin typeface="Arial"/>
                <a:cs typeface="Arial"/>
              </a:rPr>
              <a:t>-</a:t>
            </a:r>
            <a:r>
              <a:rPr sz="6050" b="1" spc="-225" dirty="0">
                <a:latin typeface="Arial"/>
                <a:cs typeface="Arial"/>
              </a:rPr>
              <a:t> </a:t>
            </a:r>
            <a:r>
              <a:rPr sz="6050" b="1" spc="-185" dirty="0">
                <a:latin typeface="Arial"/>
                <a:cs typeface="Arial"/>
              </a:rPr>
              <a:t>O</a:t>
            </a:r>
            <a:r>
              <a:rPr sz="6050" b="1" spc="-670" dirty="0">
                <a:latin typeface="Arial"/>
                <a:cs typeface="Arial"/>
              </a:rPr>
              <a:t>S</a:t>
            </a:r>
            <a:r>
              <a:rPr sz="6050" b="1" spc="-585" dirty="0">
                <a:latin typeface="Arial"/>
                <a:cs typeface="Arial"/>
              </a:rPr>
              <a:t>P</a:t>
            </a:r>
            <a:r>
              <a:rPr sz="6050" b="1" spc="-35" dirty="0">
                <a:latin typeface="Arial"/>
                <a:cs typeface="Arial"/>
              </a:rPr>
              <a:t>F</a:t>
            </a:r>
            <a:r>
              <a:rPr sz="6050" b="1" spc="-225" dirty="0">
                <a:latin typeface="Arial"/>
                <a:cs typeface="Arial"/>
              </a:rPr>
              <a:t> </a:t>
            </a:r>
            <a:r>
              <a:rPr sz="6050" b="1" spc="-615" dirty="0">
                <a:latin typeface="Arial"/>
                <a:cs typeface="Arial"/>
              </a:rPr>
              <a:t>R</a:t>
            </a:r>
            <a:r>
              <a:rPr sz="6050" b="1" spc="-360" dirty="0">
                <a:latin typeface="Arial"/>
                <a:cs typeface="Arial"/>
              </a:rPr>
              <a:t>o</a:t>
            </a:r>
            <a:r>
              <a:rPr sz="6050" b="1" spc="-245" dirty="0">
                <a:latin typeface="Arial"/>
                <a:cs typeface="Arial"/>
              </a:rPr>
              <a:t>u</a:t>
            </a:r>
            <a:r>
              <a:rPr sz="6050" b="1" spc="215" dirty="0">
                <a:latin typeface="Arial"/>
                <a:cs typeface="Arial"/>
              </a:rPr>
              <a:t>t</a:t>
            </a:r>
            <a:r>
              <a:rPr sz="6050" b="1" spc="-160" dirty="0">
                <a:latin typeface="Arial"/>
                <a:cs typeface="Arial"/>
              </a:rPr>
              <a:t>i</a:t>
            </a:r>
            <a:r>
              <a:rPr sz="6050" b="1" spc="-260" dirty="0">
                <a:latin typeface="Arial"/>
                <a:cs typeface="Arial"/>
              </a:rPr>
              <a:t>n</a:t>
            </a:r>
            <a:r>
              <a:rPr sz="6050" b="1" spc="-590" dirty="0">
                <a:latin typeface="Arial"/>
                <a:cs typeface="Arial"/>
              </a:rPr>
              <a:t>g</a:t>
            </a:r>
            <a:endParaRPr sz="60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339580" marR="5080">
              <a:lnSpc>
                <a:spcPct val="115300"/>
              </a:lnSpc>
              <a:spcBef>
                <a:spcPts val="100"/>
              </a:spcBef>
            </a:pPr>
            <a:r>
              <a:rPr spc="10" dirty="0"/>
              <a:t>Toplojiyi</a:t>
            </a:r>
            <a:r>
              <a:rPr spc="-150" dirty="0"/>
              <a:t> </a:t>
            </a:r>
            <a:r>
              <a:rPr spc="20" dirty="0"/>
              <a:t>oluşturduktan</a:t>
            </a:r>
            <a:r>
              <a:rPr spc="-150" dirty="0"/>
              <a:t> </a:t>
            </a:r>
            <a:r>
              <a:rPr spc="35" dirty="0"/>
              <a:t>sonra</a:t>
            </a:r>
            <a:r>
              <a:rPr spc="-145" dirty="0"/>
              <a:t> </a:t>
            </a:r>
            <a:r>
              <a:rPr spc="20" dirty="0"/>
              <a:t>gerekli</a:t>
            </a:r>
            <a:r>
              <a:rPr spc="-150" dirty="0"/>
              <a:t> </a:t>
            </a:r>
            <a:r>
              <a:rPr spc="5" dirty="0"/>
              <a:t>düzenlemeleri</a:t>
            </a:r>
            <a:r>
              <a:rPr spc="-145" dirty="0"/>
              <a:t> </a:t>
            </a:r>
            <a:r>
              <a:rPr spc="15" dirty="0"/>
              <a:t>yaparak </a:t>
            </a:r>
            <a:r>
              <a:rPr spc="-735" dirty="0"/>
              <a:t> </a:t>
            </a:r>
            <a:r>
              <a:rPr spc="25" dirty="0"/>
              <a:t>cihazların</a:t>
            </a:r>
            <a:r>
              <a:rPr spc="-155" dirty="0"/>
              <a:t> </a:t>
            </a:r>
            <a:r>
              <a:rPr spc="5" dirty="0"/>
              <a:t>OSPF</a:t>
            </a:r>
            <a:r>
              <a:rPr spc="-155" dirty="0"/>
              <a:t> </a:t>
            </a:r>
            <a:r>
              <a:rPr spc="5" dirty="0"/>
              <a:t>Routing</a:t>
            </a:r>
            <a:r>
              <a:rPr spc="-150" dirty="0"/>
              <a:t> </a:t>
            </a:r>
            <a:r>
              <a:rPr spc="25" dirty="0"/>
              <a:t>ile</a:t>
            </a:r>
            <a:r>
              <a:rPr spc="-155" dirty="0"/>
              <a:t> </a:t>
            </a:r>
            <a:r>
              <a:rPr spc="15" dirty="0"/>
              <a:t>haberleşmesini</a:t>
            </a:r>
            <a:r>
              <a:rPr spc="-150" dirty="0"/>
              <a:t> </a:t>
            </a:r>
            <a:r>
              <a:rPr spc="5" dirty="0"/>
              <a:t>sağladım.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779400" y="2217667"/>
            <a:ext cx="8123555" cy="3398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37260">
              <a:lnSpc>
                <a:spcPct val="115300"/>
              </a:lnSpc>
              <a:spcBef>
                <a:spcPts val="100"/>
              </a:spcBef>
            </a:pPr>
            <a:r>
              <a:rPr sz="2400" spc="20" dirty="0">
                <a:latin typeface="Tahoma"/>
                <a:cs typeface="Tahoma"/>
              </a:rPr>
              <a:t>Laptop</a:t>
            </a:r>
            <a:r>
              <a:rPr sz="2400" spc="-145" dirty="0">
                <a:latin typeface="Tahoma"/>
                <a:cs typeface="Tahoma"/>
              </a:rPr>
              <a:t> </a:t>
            </a:r>
            <a:r>
              <a:rPr sz="2400" spc="20" dirty="0">
                <a:latin typeface="Tahoma"/>
                <a:cs typeface="Tahoma"/>
              </a:rPr>
              <a:t>cihazlarından</a:t>
            </a:r>
            <a:r>
              <a:rPr sz="2400" spc="-145" dirty="0">
                <a:latin typeface="Tahoma"/>
                <a:cs typeface="Tahoma"/>
              </a:rPr>
              <a:t> </a:t>
            </a:r>
            <a:r>
              <a:rPr sz="2400" spc="-10" dirty="0">
                <a:latin typeface="Tahoma"/>
                <a:cs typeface="Tahoma"/>
                <a:hlinkClick r:id="rId4"/>
              </a:rPr>
              <a:t>www.cisco.com</a:t>
            </a:r>
            <a:r>
              <a:rPr sz="2400" spc="-140" dirty="0">
                <a:latin typeface="Tahoma"/>
                <a:cs typeface="Tahoma"/>
                <a:hlinkClick r:id="rId4"/>
              </a:rPr>
              <a:t> </a:t>
            </a:r>
            <a:r>
              <a:rPr sz="2400" spc="25" dirty="0">
                <a:latin typeface="Tahoma"/>
                <a:cs typeface="Tahoma"/>
              </a:rPr>
              <a:t>aratıldığı</a:t>
            </a:r>
            <a:r>
              <a:rPr sz="2400" spc="-14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zaman </a:t>
            </a:r>
            <a:r>
              <a:rPr sz="2400" spc="-735" dirty="0">
                <a:latin typeface="Tahoma"/>
                <a:cs typeface="Tahoma"/>
              </a:rPr>
              <a:t> </a:t>
            </a:r>
            <a:r>
              <a:rPr sz="2400" spc="10" dirty="0">
                <a:latin typeface="Tahoma"/>
                <a:cs typeface="Tahoma"/>
              </a:rPr>
              <a:t>ekrana</a:t>
            </a:r>
            <a:r>
              <a:rPr sz="2400" spc="-160" dirty="0">
                <a:latin typeface="Tahoma"/>
                <a:cs typeface="Tahoma"/>
              </a:rPr>
              <a:t> </a:t>
            </a:r>
            <a:r>
              <a:rPr sz="2400" spc="30" dirty="0">
                <a:latin typeface="Tahoma"/>
                <a:cs typeface="Tahoma"/>
              </a:rPr>
              <a:t>doğru</a:t>
            </a:r>
            <a:r>
              <a:rPr sz="2400" spc="-155" dirty="0">
                <a:latin typeface="Tahoma"/>
                <a:cs typeface="Tahoma"/>
              </a:rPr>
              <a:t> </a:t>
            </a:r>
            <a:r>
              <a:rPr sz="2400" spc="10" dirty="0">
                <a:latin typeface="Tahoma"/>
                <a:cs typeface="Tahoma"/>
              </a:rPr>
              <a:t>yansımayı</a:t>
            </a:r>
            <a:r>
              <a:rPr sz="2400" spc="-155" dirty="0">
                <a:latin typeface="Tahoma"/>
                <a:cs typeface="Tahoma"/>
              </a:rPr>
              <a:t> </a:t>
            </a:r>
            <a:r>
              <a:rPr sz="2400" spc="10" dirty="0">
                <a:latin typeface="Tahoma"/>
                <a:cs typeface="Tahoma"/>
              </a:rPr>
              <a:t>sağlattım.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00">
              <a:latin typeface="Tahoma"/>
              <a:cs typeface="Tahoma"/>
            </a:endParaRPr>
          </a:p>
          <a:p>
            <a:pPr marL="12700" marR="5080">
              <a:lnSpc>
                <a:spcPct val="115300"/>
              </a:lnSpc>
              <a:spcBef>
                <a:spcPts val="5"/>
              </a:spcBef>
            </a:pPr>
            <a:r>
              <a:rPr sz="2400" spc="5" dirty="0">
                <a:latin typeface="Tahoma"/>
                <a:cs typeface="Tahoma"/>
              </a:rPr>
              <a:t>Güvenliği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15" dirty="0">
                <a:latin typeface="Tahoma"/>
                <a:cs typeface="Tahoma"/>
              </a:rPr>
              <a:t>sağlamak</a:t>
            </a:r>
            <a:r>
              <a:rPr sz="2400" spc="-145" dirty="0">
                <a:latin typeface="Tahoma"/>
                <a:cs typeface="Tahoma"/>
              </a:rPr>
              <a:t> </a:t>
            </a:r>
            <a:r>
              <a:rPr sz="2400" spc="35" dirty="0">
                <a:latin typeface="Tahoma"/>
                <a:cs typeface="Tahoma"/>
              </a:rPr>
              <a:t>için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15" dirty="0">
                <a:latin typeface="Tahoma"/>
                <a:cs typeface="Tahoma"/>
              </a:rPr>
              <a:t>Switchde</a:t>
            </a:r>
            <a:r>
              <a:rPr sz="2400" spc="-145" dirty="0">
                <a:latin typeface="Tahoma"/>
                <a:cs typeface="Tahoma"/>
              </a:rPr>
              <a:t> </a:t>
            </a:r>
            <a:r>
              <a:rPr sz="2400" spc="45" dirty="0">
                <a:latin typeface="Tahoma"/>
                <a:cs typeface="Tahoma"/>
              </a:rPr>
              <a:t>MAC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30" dirty="0">
                <a:latin typeface="Tahoma"/>
                <a:cs typeface="Tahoma"/>
              </a:rPr>
              <a:t>adresi</a:t>
            </a:r>
            <a:r>
              <a:rPr sz="2400" spc="-145" dirty="0">
                <a:latin typeface="Tahoma"/>
                <a:cs typeface="Tahoma"/>
              </a:rPr>
              <a:t> </a:t>
            </a:r>
            <a:r>
              <a:rPr sz="2400" spc="10" dirty="0">
                <a:latin typeface="Tahoma"/>
                <a:cs typeface="Tahoma"/>
              </a:rPr>
              <a:t>üzerinden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40" dirty="0">
                <a:latin typeface="Tahoma"/>
                <a:cs typeface="Tahoma"/>
              </a:rPr>
              <a:t>Port </a:t>
            </a:r>
            <a:r>
              <a:rPr sz="2400" spc="-735" dirty="0">
                <a:latin typeface="Tahoma"/>
                <a:cs typeface="Tahoma"/>
              </a:rPr>
              <a:t> </a:t>
            </a:r>
            <a:r>
              <a:rPr sz="2400" spc="30" dirty="0">
                <a:latin typeface="Tahoma"/>
                <a:cs typeface="Tahoma"/>
              </a:rPr>
              <a:t>Security</a:t>
            </a:r>
            <a:r>
              <a:rPr sz="2400" spc="-160" dirty="0">
                <a:latin typeface="Tahoma"/>
                <a:cs typeface="Tahoma"/>
              </a:rPr>
              <a:t> </a:t>
            </a:r>
            <a:r>
              <a:rPr sz="2400" spc="20" dirty="0">
                <a:latin typeface="Tahoma"/>
                <a:cs typeface="Tahoma"/>
              </a:rPr>
              <a:t>sağladım</a:t>
            </a:r>
            <a:r>
              <a:rPr sz="2400" spc="-155" dirty="0">
                <a:latin typeface="Tahoma"/>
                <a:cs typeface="Tahoma"/>
              </a:rPr>
              <a:t> </a:t>
            </a:r>
            <a:r>
              <a:rPr sz="2400" spc="20" dirty="0">
                <a:latin typeface="Tahoma"/>
                <a:cs typeface="Tahoma"/>
              </a:rPr>
              <a:t>gerekli</a:t>
            </a:r>
            <a:r>
              <a:rPr sz="2400" spc="-155" dirty="0">
                <a:latin typeface="Tahoma"/>
                <a:cs typeface="Tahoma"/>
              </a:rPr>
              <a:t> </a:t>
            </a:r>
            <a:r>
              <a:rPr sz="2400" spc="10" dirty="0">
                <a:latin typeface="Tahoma"/>
                <a:cs typeface="Tahoma"/>
              </a:rPr>
              <a:t>olmayan</a:t>
            </a:r>
            <a:r>
              <a:rPr sz="2400" spc="-155" dirty="0">
                <a:latin typeface="Tahoma"/>
                <a:cs typeface="Tahoma"/>
              </a:rPr>
              <a:t> </a:t>
            </a:r>
            <a:r>
              <a:rPr sz="2400" spc="35" dirty="0">
                <a:latin typeface="Tahoma"/>
                <a:cs typeface="Tahoma"/>
              </a:rPr>
              <a:t>portları</a:t>
            </a:r>
            <a:r>
              <a:rPr sz="2400" spc="-15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kapattım.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00">
              <a:latin typeface="Tahoma"/>
              <a:cs typeface="Tahoma"/>
            </a:endParaRPr>
          </a:p>
          <a:p>
            <a:pPr marL="12700" marR="19685">
              <a:lnSpc>
                <a:spcPct val="115300"/>
              </a:lnSpc>
              <a:spcBef>
                <a:spcPts val="5"/>
              </a:spcBef>
            </a:pPr>
            <a:r>
              <a:rPr sz="2400" spc="20" dirty="0">
                <a:latin typeface="Tahoma"/>
                <a:cs typeface="Tahoma"/>
              </a:rPr>
              <a:t>Ankara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-20" dirty="0">
                <a:latin typeface="Tahoma"/>
                <a:cs typeface="Tahoma"/>
              </a:rPr>
              <a:t>ve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10" dirty="0">
                <a:latin typeface="Tahoma"/>
                <a:cs typeface="Tahoma"/>
              </a:rPr>
              <a:t>İzmir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25" dirty="0">
                <a:latin typeface="Tahoma"/>
                <a:cs typeface="Tahoma"/>
              </a:rPr>
              <a:t>içerisinde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25" dirty="0">
                <a:latin typeface="Tahoma"/>
                <a:cs typeface="Tahoma"/>
              </a:rPr>
              <a:t>olan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30" dirty="0">
                <a:latin typeface="Tahoma"/>
                <a:cs typeface="Tahoma"/>
              </a:rPr>
              <a:t>cihazlar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15" dirty="0">
                <a:latin typeface="Tahoma"/>
                <a:cs typeface="Tahoma"/>
              </a:rPr>
              <a:t>İstanbula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50" dirty="0">
                <a:latin typeface="Tahoma"/>
                <a:cs typeface="Tahoma"/>
              </a:rPr>
              <a:t>tcp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-20" dirty="0">
                <a:latin typeface="Tahoma"/>
                <a:cs typeface="Tahoma"/>
              </a:rPr>
              <a:t>ve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20" dirty="0">
                <a:latin typeface="Tahoma"/>
                <a:cs typeface="Tahoma"/>
              </a:rPr>
              <a:t>udp </a:t>
            </a:r>
            <a:r>
              <a:rPr sz="2400" spc="-735" dirty="0">
                <a:latin typeface="Tahoma"/>
                <a:cs typeface="Tahoma"/>
              </a:rPr>
              <a:t> </a:t>
            </a:r>
            <a:r>
              <a:rPr sz="2400" spc="15" dirty="0">
                <a:latin typeface="Tahoma"/>
                <a:cs typeface="Tahoma"/>
              </a:rPr>
              <a:t>paketleri</a:t>
            </a:r>
            <a:r>
              <a:rPr sz="2400" spc="-160" dirty="0">
                <a:latin typeface="Tahoma"/>
                <a:cs typeface="Tahoma"/>
              </a:rPr>
              <a:t> </a:t>
            </a:r>
            <a:r>
              <a:rPr sz="2400" spc="15" dirty="0">
                <a:latin typeface="Tahoma"/>
                <a:cs typeface="Tahoma"/>
              </a:rPr>
              <a:t>gönderebiliyor.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01780" y="2918315"/>
            <a:ext cx="4532420" cy="427545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>
              <a:lnSpc>
                <a:spcPts val="8320"/>
              </a:lnSpc>
              <a:spcBef>
                <a:spcPts val="380"/>
              </a:spcBef>
            </a:pPr>
            <a:r>
              <a:rPr sz="7050" b="1" spc="-30" dirty="0">
                <a:latin typeface="Arial"/>
                <a:cs typeface="Arial"/>
              </a:rPr>
              <a:t>EĞİTİM </a:t>
            </a:r>
            <a:r>
              <a:rPr sz="7050" b="1" spc="-25" dirty="0">
                <a:latin typeface="Arial"/>
                <a:cs typeface="Arial"/>
              </a:rPr>
              <a:t> </a:t>
            </a:r>
            <a:r>
              <a:rPr sz="7050" b="1" spc="-785" dirty="0">
                <a:latin typeface="Arial"/>
                <a:cs typeface="Arial"/>
              </a:rPr>
              <a:t>S</a:t>
            </a:r>
            <a:r>
              <a:rPr sz="7050" b="1" spc="-215" dirty="0">
                <a:latin typeface="Arial"/>
                <a:cs typeface="Arial"/>
              </a:rPr>
              <a:t>O</a:t>
            </a:r>
            <a:r>
              <a:rPr sz="7050" b="1" spc="-80" dirty="0">
                <a:latin typeface="Arial"/>
                <a:cs typeface="Arial"/>
              </a:rPr>
              <a:t>N</a:t>
            </a:r>
            <a:r>
              <a:rPr sz="7050" b="1" spc="-335" dirty="0">
                <a:latin typeface="Arial"/>
                <a:cs typeface="Arial"/>
              </a:rPr>
              <a:t>U</a:t>
            </a:r>
            <a:r>
              <a:rPr sz="7050" b="1" spc="-80" dirty="0">
                <a:latin typeface="Arial"/>
                <a:cs typeface="Arial"/>
              </a:rPr>
              <a:t>N</a:t>
            </a:r>
            <a:r>
              <a:rPr sz="7050" b="1" spc="-235" dirty="0">
                <a:latin typeface="Arial"/>
                <a:cs typeface="Arial"/>
              </a:rPr>
              <a:t>D</a:t>
            </a:r>
            <a:r>
              <a:rPr sz="7050" b="1" spc="-270" dirty="0">
                <a:latin typeface="Arial"/>
                <a:cs typeface="Arial"/>
              </a:rPr>
              <a:t>A  </a:t>
            </a:r>
            <a:r>
              <a:rPr sz="7050" b="1" spc="-225" dirty="0">
                <a:latin typeface="Arial"/>
                <a:cs typeface="Arial"/>
              </a:rPr>
              <a:t>PLANIM </a:t>
            </a:r>
            <a:r>
              <a:rPr sz="7050" b="1" spc="-220" dirty="0">
                <a:latin typeface="Arial"/>
                <a:cs typeface="Arial"/>
              </a:rPr>
              <a:t> </a:t>
            </a:r>
            <a:r>
              <a:rPr sz="7050" b="1" spc="-355" dirty="0">
                <a:latin typeface="Arial"/>
                <a:cs typeface="Arial"/>
              </a:rPr>
              <a:t>NEDİR?</a:t>
            </a:r>
            <a:endParaRPr sz="705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10418" y="3150768"/>
            <a:ext cx="5876925" cy="3925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29259" algn="just">
              <a:lnSpc>
                <a:spcPct val="113700"/>
              </a:lnSpc>
              <a:spcBef>
                <a:spcPts val="100"/>
              </a:spcBef>
            </a:pPr>
            <a:r>
              <a:rPr sz="2500" spc="30" dirty="0">
                <a:latin typeface="Tahoma"/>
                <a:cs typeface="Tahoma"/>
              </a:rPr>
              <a:t>Bu</a:t>
            </a:r>
            <a:r>
              <a:rPr sz="2500" spc="-155" dirty="0">
                <a:latin typeface="Tahoma"/>
                <a:cs typeface="Tahoma"/>
              </a:rPr>
              <a:t> </a:t>
            </a:r>
            <a:r>
              <a:rPr sz="2500" spc="5" dirty="0">
                <a:latin typeface="Tahoma"/>
                <a:cs typeface="Tahoma"/>
              </a:rPr>
              <a:t>eğitim</a:t>
            </a:r>
            <a:r>
              <a:rPr sz="2500" spc="-155" dirty="0">
                <a:latin typeface="Tahoma"/>
                <a:cs typeface="Tahoma"/>
              </a:rPr>
              <a:t> </a:t>
            </a:r>
            <a:r>
              <a:rPr sz="2500" spc="-5" dirty="0">
                <a:latin typeface="Tahoma"/>
                <a:cs typeface="Tahoma"/>
              </a:rPr>
              <a:t>network</a:t>
            </a:r>
            <a:r>
              <a:rPr sz="2500" spc="-155" dirty="0">
                <a:latin typeface="Tahoma"/>
                <a:cs typeface="Tahoma"/>
              </a:rPr>
              <a:t> </a:t>
            </a:r>
            <a:r>
              <a:rPr sz="2500" spc="10" dirty="0">
                <a:latin typeface="Tahoma"/>
                <a:cs typeface="Tahoma"/>
              </a:rPr>
              <a:t>kısmında</a:t>
            </a:r>
            <a:r>
              <a:rPr sz="2500" spc="-155" dirty="0">
                <a:latin typeface="Tahoma"/>
                <a:cs typeface="Tahoma"/>
              </a:rPr>
              <a:t> </a:t>
            </a:r>
            <a:r>
              <a:rPr sz="2500" spc="10" dirty="0">
                <a:latin typeface="Tahoma"/>
                <a:cs typeface="Tahoma"/>
              </a:rPr>
              <a:t>eksiklerimi </a:t>
            </a:r>
            <a:r>
              <a:rPr sz="2500" spc="-770" dirty="0">
                <a:latin typeface="Tahoma"/>
                <a:cs typeface="Tahoma"/>
              </a:rPr>
              <a:t> </a:t>
            </a:r>
            <a:r>
              <a:rPr sz="2500" spc="-15" dirty="0">
                <a:latin typeface="Tahoma"/>
                <a:cs typeface="Tahoma"/>
              </a:rPr>
              <a:t>tamamlamam </a:t>
            </a:r>
            <a:r>
              <a:rPr sz="2500" spc="5" dirty="0">
                <a:latin typeface="Tahoma"/>
                <a:cs typeface="Tahoma"/>
              </a:rPr>
              <a:t>konusunda </a:t>
            </a:r>
            <a:r>
              <a:rPr sz="2500" spc="40" dirty="0">
                <a:latin typeface="Tahoma"/>
                <a:cs typeface="Tahoma"/>
              </a:rPr>
              <a:t>çok </a:t>
            </a:r>
            <a:r>
              <a:rPr sz="2500" spc="20" dirty="0">
                <a:latin typeface="Tahoma"/>
                <a:cs typeface="Tahoma"/>
              </a:rPr>
              <a:t>yardımcı </a:t>
            </a:r>
            <a:r>
              <a:rPr sz="2500" spc="-770" dirty="0">
                <a:latin typeface="Tahoma"/>
                <a:cs typeface="Tahoma"/>
              </a:rPr>
              <a:t> </a:t>
            </a:r>
            <a:r>
              <a:rPr sz="2500" spc="-5" dirty="0">
                <a:latin typeface="Tahoma"/>
                <a:cs typeface="Tahoma"/>
              </a:rPr>
              <a:t>oldu.</a:t>
            </a:r>
            <a:endParaRPr sz="2500">
              <a:latin typeface="Tahoma"/>
              <a:cs typeface="Tahoma"/>
            </a:endParaRPr>
          </a:p>
          <a:p>
            <a:pPr marL="12700" marR="5080">
              <a:lnSpc>
                <a:spcPct val="113700"/>
              </a:lnSpc>
            </a:pPr>
            <a:r>
              <a:rPr sz="2500" spc="5" dirty="0">
                <a:latin typeface="Tahoma"/>
                <a:cs typeface="Tahoma"/>
              </a:rPr>
              <a:t>Eğitim</a:t>
            </a:r>
            <a:r>
              <a:rPr sz="2500" spc="-165" dirty="0">
                <a:latin typeface="Tahoma"/>
                <a:cs typeface="Tahoma"/>
              </a:rPr>
              <a:t> </a:t>
            </a:r>
            <a:r>
              <a:rPr sz="2500" spc="10" dirty="0">
                <a:latin typeface="Tahoma"/>
                <a:cs typeface="Tahoma"/>
              </a:rPr>
              <a:t>sonunda</a:t>
            </a:r>
            <a:r>
              <a:rPr sz="2500" spc="-160" dirty="0">
                <a:latin typeface="Tahoma"/>
                <a:cs typeface="Tahoma"/>
              </a:rPr>
              <a:t> </a:t>
            </a:r>
            <a:r>
              <a:rPr sz="2500" dirty="0">
                <a:latin typeface="Tahoma"/>
                <a:cs typeface="Tahoma"/>
              </a:rPr>
              <a:t>kendimi</a:t>
            </a:r>
            <a:r>
              <a:rPr sz="2500" spc="-160" dirty="0">
                <a:latin typeface="Tahoma"/>
                <a:cs typeface="Tahoma"/>
              </a:rPr>
              <a:t> </a:t>
            </a:r>
            <a:r>
              <a:rPr sz="2500" spc="-5" dirty="0">
                <a:latin typeface="Tahoma"/>
                <a:cs typeface="Tahoma"/>
              </a:rPr>
              <a:t>network</a:t>
            </a:r>
            <a:r>
              <a:rPr sz="2500" spc="-165" dirty="0">
                <a:latin typeface="Tahoma"/>
                <a:cs typeface="Tahoma"/>
              </a:rPr>
              <a:t> </a:t>
            </a:r>
            <a:r>
              <a:rPr sz="2500" spc="10" dirty="0">
                <a:latin typeface="Tahoma"/>
                <a:cs typeface="Tahoma"/>
              </a:rPr>
              <a:t>alanında </a:t>
            </a:r>
            <a:r>
              <a:rPr sz="2500" spc="-765" dirty="0">
                <a:latin typeface="Tahoma"/>
                <a:cs typeface="Tahoma"/>
              </a:rPr>
              <a:t> </a:t>
            </a:r>
            <a:r>
              <a:rPr sz="2500" spc="20" dirty="0">
                <a:latin typeface="Tahoma"/>
                <a:cs typeface="Tahoma"/>
              </a:rPr>
              <a:t>geliştirerek </a:t>
            </a:r>
            <a:r>
              <a:rPr sz="2500" spc="15" dirty="0">
                <a:latin typeface="Tahoma"/>
                <a:cs typeface="Tahoma"/>
              </a:rPr>
              <a:t>bu </a:t>
            </a:r>
            <a:r>
              <a:rPr sz="2500" spc="10" dirty="0">
                <a:latin typeface="Tahoma"/>
                <a:cs typeface="Tahoma"/>
              </a:rPr>
              <a:t>alanda </a:t>
            </a:r>
            <a:r>
              <a:rPr sz="2500" spc="55" dirty="0">
                <a:latin typeface="Tahoma"/>
                <a:cs typeface="Tahoma"/>
              </a:rPr>
              <a:t>iş </a:t>
            </a:r>
            <a:r>
              <a:rPr sz="2500" spc="5" dirty="0">
                <a:latin typeface="Tahoma"/>
                <a:cs typeface="Tahoma"/>
              </a:rPr>
              <a:t>bulmayı </a:t>
            </a:r>
            <a:r>
              <a:rPr sz="2500" spc="10" dirty="0">
                <a:latin typeface="Tahoma"/>
                <a:cs typeface="Tahoma"/>
              </a:rPr>
              <a:t> </a:t>
            </a:r>
            <a:r>
              <a:rPr sz="2500" spc="-5" dirty="0">
                <a:latin typeface="Tahoma"/>
                <a:cs typeface="Tahoma"/>
              </a:rPr>
              <a:t>düşüyorum,</a:t>
            </a:r>
            <a:r>
              <a:rPr sz="2500" spc="-165" dirty="0">
                <a:latin typeface="Tahoma"/>
                <a:cs typeface="Tahoma"/>
              </a:rPr>
              <a:t> </a:t>
            </a:r>
            <a:r>
              <a:rPr sz="2500" spc="25" dirty="0">
                <a:latin typeface="Tahoma"/>
                <a:cs typeface="Tahoma"/>
              </a:rPr>
              <a:t>belli</a:t>
            </a:r>
            <a:r>
              <a:rPr sz="2500" spc="-160" dirty="0">
                <a:latin typeface="Tahoma"/>
                <a:cs typeface="Tahoma"/>
              </a:rPr>
              <a:t> </a:t>
            </a:r>
            <a:r>
              <a:rPr sz="2500" spc="40" dirty="0">
                <a:latin typeface="Tahoma"/>
                <a:cs typeface="Tahoma"/>
              </a:rPr>
              <a:t>bir</a:t>
            </a:r>
            <a:r>
              <a:rPr sz="2500" spc="-165" dirty="0">
                <a:latin typeface="Tahoma"/>
                <a:cs typeface="Tahoma"/>
              </a:rPr>
              <a:t> </a:t>
            </a:r>
            <a:r>
              <a:rPr sz="2500" spc="-10" dirty="0">
                <a:latin typeface="Tahoma"/>
                <a:cs typeface="Tahoma"/>
              </a:rPr>
              <a:t>deneyim</a:t>
            </a:r>
            <a:r>
              <a:rPr sz="2500" spc="-160" dirty="0">
                <a:latin typeface="Tahoma"/>
                <a:cs typeface="Tahoma"/>
              </a:rPr>
              <a:t> </a:t>
            </a:r>
            <a:r>
              <a:rPr sz="2500" spc="5" dirty="0">
                <a:latin typeface="Tahoma"/>
                <a:cs typeface="Tahoma"/>
              </a:rPr>
              <a:t>elde</a:t>
            </a:r>
            <a:r>
              <a:rPr sz="2500" spc="-165" dirty="0">
                <a:latin typeface="Tahoma"/>
                <a:cs typeface="Tahoma"/>
              </a:rPr>
              <a:t> </a:t>
            </a:r>
            <a:r>
              <a:rPr sz="2500" spc="5" dirty="0">
                <a:latin typeface="Tahoma"/>
                <a:cs typeface="Tahoma"/>
              </a:rPr>
              <a:t>ettikten </a:t>
            </a:r>
            <a:r>
              <a:rPr sz="2500" spc="-765" dirty="0">
                <a:latin typeface="Tahoma"/>
                <a:cs typeface="Tahoma"/>
              </a:rPr>
              <a:t> </a:t>
            </a:r>
            <a:r>
              <a:rPr sz="2500" spc="30" dirty="0">
                <a:latin typeface="Tahoma"/>
                <a:cs typeface="Tahoma"/>
              </a:rPr>
              <a:t>sonra </a:t>
            </a:r>
            <a:r>
              <a:rPr sz="2500" dirty="0">
                <a:latin typeface="Tahoma"/>
                <a:cs typeface="Tahoma"/>
              </a:rPr>
              <a:t>Güvenlik </a:t>
            </a:r>
            <a:r>
              <a:rPr sz="2500" spc="-5" dirty="0">
                <a:latin typeface="Tahoma"/>
                <a:cs typeface="Tahoma"/>
              </a:rPr>
              <a:t>Operasyon </a:t>
            </a:r>
            <a:r>
              <a:rPr sz="2500" spc="5" dirty="0">
                <a:latin typeface="Tahoma"/>
                <a:cs typeface="Tahoma"/>
              </a:rPr>
              <a:t>Merkezlerinde </a:t>
            </a:r>
            <a:r>
              <a:rPr sz="2500" spc="10" dirty="0">
                <a:latin typeface="Tahoma"/>
                <a:cs typeface="Tahoma"/>
              </a:rPr>
              <a:t> </a:t>
            </a:r>
            <a:r>
              <a:rPr sz="2500" spc="30" dirty="0">
                <a:latin typeface="Tahoma"/>
                <a:cs typeface="Tahoma"/>
              </a:rPr>
              <a:t>çalışarak </a:t>
            </a:r>
            <a:r>
              <a:rPr sz="2500" spc="10" dirty="0">
                <a:latin typeface="Tahoma"/>
                <a:cs typeface="Tahoma"/>
              </a:rPr>
              <a:t>SOC </a:t>
            </a:r>
            <a:r>
              <a:rPr sz="2500" spc="20" dirty="0">
                <a:latin typeface="Tahoma"/>
                <a:cs typeface="Tahoma"/>
              </a:rPr>
              <a:t>analisti olarak </a:t>
            </a:r>
            <a:r>
              <a:rPr sz="2500" spc="5" dirty="0">
                <a:latin typeface="Tahoma"/>
                <a:cs typeface="Tahoma"/>
              </a:rPr>
              <a:t>geleceğimi </a:t>
            </a:r>
            <a:r>
              <a:rPr sz="2500" spc="10" dirty="0">
                <a:latin typeface="Tahoma"/>
                <a:cs typeface="Tahoma"/>
              </a:rPr>
              <a:t> </a:t>
            </a:r>
            <a:r>
              <a:rPr sz="2500" dirty="0">
                <a:latin typeface="Tahoma"/>
                <a:cs typeface="Tahoma"/>
              </a:rPr>
              <a:t>kurmak</a:t>
            </a:r>
            <a:r>
              <a:rPr sz="2500" spc="-165" dirty="0">
                <a:latin typeface="Tahoma"/>
                <a:cs typeface="Tahoma"/>
              </a:rPr>
              <a:t> </a:t>
            </a:r>
            <a:r>
              <a:rPr sz="2500" spc="5" dirty="0">
                <a:latin typeface="Tahoma"/>
                <a:cs typeface="Tahoma"/>
              </a:rPr>
              <a:t>istiyorum.</a:t>
            </a:r>
            <a:endParaRPr sz="2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239</Words>
  <Application>Microsoft Office PowerPoint</Application>
  <PresentationFormat>Özel</PresentationFormat>
  <Paragraphs>21</Paragraphs>
  <Slides>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</vt:i4>
      </vt:variant>
    </vt:vector>
  </HeadingPairs>
  <TitlesOfParts>
    <vt:vector size="10" baseType="lpstr">
      <vt:lpstr>Arial</vt:lpstr>
      <vt:lpstr>Calibri</vt:lpstr>
      <vt:lpstr>Palatino Linotype</vt:lpstr>
      <vt:lpstr>Tahoma</vt:lpstr>
      <vt:lpstr>Office Theme</vt:lpstr>
      <vt:lpstr>PowerPoint Sunusu</vt:lpstr>
      <vt:lpstr>BEN  KİMİM ?</vt:lpstr>
      <vt:lpstr>Toplojiyi oluşturduktan sonra gerekli düzenlemeleri yaparak  cihazların Static Routing ile haberleşmesini sağladım.</vt:lpstr>
      <vt:lpstr>Toplojiyi oluşturduktan sonra gerekli düzenlemeleri yaparak  cihazların OSPF Routing ile haberleşmesini sağladım.</vt:lpstr>
      <vt:lpstr>EĞİTİM  SONUNDA  PLANIM  NEDİR?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TechCareer Bitirme Projesi Sunumu</dc:title>
  <dc:creator>ENES</dc:creator>
  <cp:keywords>DAFI4FBTBEQ,BADVDn3-Zws</cp:keywords>
  <cp:lastModifiedBy>enes kazanç</cp:lastModifiedBy>
  <cp:revision>2</cp:revision>
  <dcterms:created xsi:type="dcterms:W3CDTF">2022-08-18T21:13:58Z</dcterms:created>
  <dcterms:modified xsi:type="dcterms:W3CDTF">2022-08-18T21:24:16Z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2022-08-18T00:00:00Z</vt:filetime>
  </property>
  <property fmtid="{D5CDD505-2E9C-101B-9397-08002B2CF9AE}" pid="3" name="Creator">
    <vt:lpwstr>Canva</vt:lpwstr>
  </property>
  <property fmtid="{D5CDD505-2E9C-101B-9397-08002B2CF9AE}" pid="4" name="LastSaved">
    <vt:filetime>2022-08-18T00:00:00Z</vt:filetime>
  </property>
</Properties>
</file>